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4" r:id="rId2"/>
    <p:sldId id="258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813AD-ED24-43E9-B80F-A45C8C926B5D}" type="datetimeFigureOut">
              <a:rPr lang="en-US" smtClean="0"/>
              <a:t>12/29/2022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F557B-3900-45A6-B894-6EEF30B00B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53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2737280"/>
            <a:ext cx="1485900" cy="24384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38099-EA5E-4696-8342-980118E28F64}" type="datetime1">
              <a:rPr lang="en-US" smtClean="0">
                <a:solidFill>
                  <a:srgbClr val="EEECE1"/>
                </a:solidFill>
              </a:rPr>
              <a:pPr/>
              <a:t>12/29/2022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E94053-623F-4B1D-A87E-F74B125D2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EECE1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42900" y="2737280"/>
            <a:ext cx="4743450" cy="2438400"/>
          </a:xfrm>
        </p:spPr>
        <p:txBody>
          <a:bodyPr/>
          <a:lstStyle>
            <a:lvl1pPr algn="r">
              <a:defRPr sz="315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86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4A6F2-7873-43CF-8317-C6FA352738D0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951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" y="196425"/>
            <a:ext cx="5029200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196425"/>
            <a:ext cx="1467035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2100" y="366185"/>
            <a:ext cx="125730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BBBF2-9793-48EE-9B26-7CB3C1E30658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E94053-623F-4B1D-A87E-F74B125D2F11}" type="slidenum">
              <a:rPr lang="en-US" smtClean="0">
                <a:solidFill>
                  <a:srgbClr val="EEECE1"/>
                </a:solidFill>
              </a:rPr>
              <a:pPr/>
              <a:t>‹#›</a:t>
            </a:fld>
            <a:endParaRPr lang="en-US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3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6D75A-62B5-4402-B8B2-C976518C6721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422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2100" y="3856369"/>
            <a:ext cx="1200151" cy="219456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A7AAA1-DDB1-432E-A23C-40D04FDEDF49}" type="datetime1">
              <a:rPr lang="en-US" smtClean="0"/>
              <a:pPr/>
              <a:t>12/29/2022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E94053-623F-4B1D-A87E-F74B125D2F11}" type="slidenum">
              <a:rPr lang="en-US" smtClean="0">
                <a:solidFill>
                  <a:srgbClr val="EEECE1"/>
                </a:solidFill>
              </a:rPr>
              <a:pPr/>
              <a:t>‹#›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85750" y="3856369"/>
            <a:ext cx="4743450" cy="2194560"/>
          </a:xfrm>
        </p:spPr>
        <p:txBody>
          <a:bodyPr/>
          <a:lstStyle>
            <a:lvl1pPr algn="r">
              <a:defRPr sz="315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42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92096"/>
            <a:ext cx="3028950" cy="58765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292096"/>
            <a:ext cx="3028950" cy="587654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E1CD-B015-4AF0-95EF-A1E2500051BD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078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96584"/>
            <a:ext cx="3030141" cy="853016"/>
          </a:xfrm>
        </p:spPr>
        <p:txBody>
          <a:bodyPr anchor="b"/>
          <a:lstStyle>
            <a:lvl1pPr marL="0" indent="0" algn="ctr">
              <a:buNone/>
              <a:defRPr sz="18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251200"/>
            <a:ext cx="3030141" cy="491701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96584"/>
            <a:ext cx="3031331" cy="853016"/>
          </a:xfrm>
        </p:spPr>
        <p:txBody>
          <a:bodyPr anchor="b"/>
          <a:lstStyle>
            <a:lvl1pPr marL="0" indent="0" algn="ctr">
              <a:buNone/>
              <a:defRPr sz="18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251200"/>
            <a:ext cx="3031331" cy="491701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1B49A-E8E2-4007-844D-D2CE617356C8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6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740DE-D37F-4E68-A713-88D12DF91BCD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968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201225"/>
            <a:ext cx="6623852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0F9A-141E-4236-BE7F-9F7329FAF778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2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14300" y="203200"/>
            <a:ext cx="5029200" cy="873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401"/>
            <a:ext cx="4400550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9814" y="2840736"/>
            <a:ext cx="1255014" cy="3755136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785F-698D-451C-9DB3-1EF89884DE9E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E94053-623F-4B1D-A87E-F74B125D2F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5369814" y="609600"/>
            <a:ext cx="1256745" cy="2231136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955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300" y="203200"/>
            <a:ext cx="5029200" cy="8737600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2100" y="2844800"/>
            <a:ext cx="1257300" cy="3962400"/>
          </a:xfrm>
        </p:spPr>
        <p:txBody>
          <a:bodyPr tIns="0"/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9FD2-5FEE-4255-9564-F80CE5538564}" type="datetime1">
              <a:rPr lang="en-US" smtClean="0">
                <a:solidFill>
                  <a:srgbClr val="EEECE1"/>
                </a:solidFill>
              </a:rPr>
              <a:pPr/>
              <a:t>12/29/2022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94053-623F-4B1D-A87E-F74B125D2F11}" type="slidenum">
              <a:rPr lang="en-US" smtClean="0">
                <a:solidFill>
                  <a:srgbClr val="EEECE1"/>
                </a:solidFill>
              </a:rPr>
              <a:pPr/>
              <a:t>‹#›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72100" y="613664"/>
            <a:ext cx="1257300" cy="2231136"/>
          </a:xfrm>
        </p:spPr>
        <p:txBody>
          <a:bodyPr anchor="b"/>
          <a:lstStyle>
            <a:lvl1pPr algn="l">
              <a:defRPr sz="1500" spc="113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64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300" y="2179962"/>
            <a:ext cx="6623852" cy="67273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" y="203201"/>
            <a:ext cx="6610535" cy="1795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474463"/>
            <a:ext cx="6285945" cy="1405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2292095"/>
            <a:ext cx="6305920" cy="587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66" y="8475133"/>
            <a:ext cx="1600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fld id="{BF1A4CA5-744E-45D5-8371-75BA7CF40C3B}" type="datetime1">
              <a:rPr lang="en-US" smtClean="0">
                <a:solidFill>
                  <a:srgbClr val="1F497D"/>
                </a:solidFill>
              </a:rPr>
              <a:pPr/>
              <a:t>12/29/2022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8475133"/>
            <a:ext cx="25146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6010" y="8473440"/>
            <a:ext cx="437225" cy="36576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fld id="{08E94053-623F-4B1D-A87E-F74B125D2F11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53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all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5750" y="304801"/>
            <a:ext cx="6285945" cy="1575522"/>
          </a:xfrm>
        </p:spPr>
        <p:txBody>
          <a:bodyPr/>
          <a:lstStyle/>
          <a:p>
            <a:r>
              <a:rPr lang="en-US" b="1" dirty="0">
                <a:latin typeface="Californian FB" panose="0207040306080B030204" pitchFamily="18" charset="0"/>
                <a:cs typeface="Aharoni" panose="02010803020104030203" pitchFamily="2" charset="-79"/>
              </a:rPr>
              <a:t>Stepwise Process for Improving the Quality HIV Rapid  Testing </a:t>
            </a:r>
            <a:br>
              <a:rPr lang="en-US" b="1" dirty="0">
                <a:latin typeface="Californian FB" panose="0207040306080B030204" pitchFamily="18" charset="0"/>
                <a:cs typeface="Aharoni" panose="02010803020104030203" pitchFamily="2" charset="-79"/>
              </a:rPr>
            </a:br>
            <a:br>
              <a:rPr lang="en-US" b="1" dirty="0">
                <a:latin typeface="Californian FB" panose="0207040306080B030204" pitchFamily="18" charset="0"/>
                <a:cs typeface="Aharoni" panose="02010803020104030203" pitchFamily="2" charset="-79"/>
              </a:rPr>
            </a:br>
            <a:r>
              <a:rPr lang="en-US" sz="1600" b="1" dirty="0">
                <a:latin typeface="Californian FB" panose="0207040306080B030204" pitchFamily="18" charset="0"/>
                <a:cs typeface="Aharoni" panose="02010803020104030203" pitchFamily="2" charset="-79"/>
              </a:rPr>
              <a:t>Trainers Guide</a:t>
            </a:r>
            <a:endParaRPr lang="en-US" b="1" dirty="0">
              <a:latin typeface="Californian FB" panose="0207040306080B030204" pitchFamily="18" charset="0"/>
              <a:cs typeface="Aharoni" panose="02010803020104030203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2428" y="7543800"/>
            <a:ext cx="6573172" cy="129941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all" spc="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fornian FB" panose="0207040306080B030204" pitchFamily="18" charset="0"/>
                <a:ea typeface="+mn-ea"/>
                <a:cs typeface="Aharoni" panose="02010803020104030203" pitchFamily="2" charset="-79"/>
              </a:rPr>
              <a:t>A Skills Intensive Training Program To Audit HIV Testing Site Towards Certification </a:t>
            </a: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C5F6BB2D-BEF5-4419-8B78-D8EE0C25DD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458" y="2961318"/>
            <a:ext cx="6096528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13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070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25</Words>
  <Application>Microsoft Office PowerPoint</Application>
  <PresentationFormat>Letter Paper (8.5x11 in)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Californian FB</vt:lpstr>
      <vt:lpstr>Franklin Gothic Medium</vt:lpstr>
      <vt:lpstr>Wingdings</vt:lpstr>
      <vt:lpstr>Wingdings 2</vt:lpstr>
      <vt:lpstr>Grid</vt:lpstr>
      <vt:lpstr>Stepwise Process for Improving the Quality HIV Rapid  Testing   Trainers Guide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Stepwise Process for Improving the Quality HIV Rapid  Testing</dc:title>
  <dc:creator>Kalou, Mireille B. (CDC/CGH/DGHA)</dc:creator>
  <cp:lastModifiedBy>Jackson, Keisha G. (CDC/DDPHSIS/CGH/OD)</cp:lastModifiedBy>
  <cp:revision>12</cp:revision>
  <dcterms:created xsi:type="dcterms:W3CDTF">2015-09-13T15:00:48Z</dcterms:created>
  <dcterms:modified xsi:type="dcterms:W3CDTF">2022-12-29T15:30:11Z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2022-12-29T15:30:11Z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af9128f7-91ce-4b1e-b69b-88725062679b</vt:lpwstr>
  </property>
  <property fmtid="{D5CDD505-2E9C-101B-9397-08002B2CF9AE}" pid="8" name="MSIP_Label_7b94a7b8-f06c-4dfe-bdcc-9b548fd58c31_ContentBits">
    <vt:lpwstr>0</vt:lpwstr>
  </property>
</Properties>
</file>